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64" r:id="rId5"/>
    <p:sldId id="257" r:id="rId6"/>
    <p:sldId id="262" r:id="rId7"/>
    <p:sldId id="260"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63" d="100"/>
          <a:sy n="63" d="100"/>
        </p:scale>
        <p:origin x="732"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28294-8309-A07C-B373-C3B74CB805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G"/>
          </a:p>
        </p:txBody>
      </p:sp>
      <p:sp>
        <p:nvSpPr>
          <p:cNvPr id="3" name="Subtitle 2">
            <a:extLst>
              <a:ext uri="{FF2B5EF4-FFF2-40B4-BE49-F238E27FC236}">
                <a16:creationId xmlns:a16="http://schemas.microsoft.com/office/drawing/2014/main" id="{9FB7778B-B2E6-0DBE-57A6-7BE76449F0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
        <p:nvSpPr>
          <p:cNvPr id="4" name="Date Placeholder 3">
            <a:extLst>
              <a:ext uri="{FF2B5EF4-FFF2-40B4-BE49-F238E27FC236}">
                <a16:creationId xmlns:a16="http://schemas.microsoft.com/office/drawing/2014/main" id="{71C8A7C7-C42C-F493-0654-5A709B06E8C0}"/>
              </a:ext>
            </a:extLst>
          </p:cNvPr>
          <p:cNvSpPr>
            <a:spLocks noGrp="1"/>
          </p:cNvSpPr>
          <p:nvPr>
            <p:ph type="dt" sz="half" idx="10"/>
          </p:nvPr>
        </p:nvSpPr>
        <p:spPr/>
        <p:txBody>
          <a:bodyPr/>
          <a:lstStyle/>
          <a:p>
            <a:fld id="{8EBA3E1C-5F01-429C-8485-624115BCD8B4}" type="datetimeFigureOut">
              <a:rPr lang="en-SG" smtClean="0"/>
              <a:t>5/4/2024</a:t>
            </a:fld>
            <a:endParaRPr lang="en-SG"/>
          </a:p>
        </p:txBody>
      </p:sp>
      <p:sp>
        <p:nvSpPr>
          <p:cNvPr id="5" name="Footer Placeholder 4">
            <a:extLst>
              <a:ext uri="{FF2B5EF4-FFF2-40B4-BE49-F238E27FC236}">
                <a16:creationId xmlns:a16="http://schemas.microsoft.com/office/drawing/2014/main" id="{28A788AB-88D7-3CEE-DBE6-BBCA7146540E}"/>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0D991C67-B9F2-93D8-6695-31AACC902889}"/>
              </a:ext>
            </a:extLst>
          </p:cNvPr>
          <p:cNvSpPr>
            <a:spLocks noGrp="1"/>
          </p:cNvSpPr>
          <p:nvPr>
            <p:ph type="sldNum" sz="quarter" idx="12"/>
          </p:nvPr>
        </p:nvSpPr>
        <p:spPr/>
        <p:txBody>
          <a:bodyPr/>
          <a:lstStyle/>
          <a:p>
            <a:fld id="{A446B949-AC9B-42EF-B9C2-64C59447324B}" type="slidenum">
              <a:rPr lang="en-SG" smtClean="0"/>
              <a:t>‹#›</a:t>
            </a:fld>
            <a:endParaRPr lang="en-SG"/>
          </a:p>
        </p:txBody>
      </p:sp>
    </p:spTree>
    <p:extLst>
      <p:ext uri="{BB962C8B-B14F-4D97-AF65-F5344CB8AC3E}">
        <p14:creationId xmlns:p14="http://schemas.microsoft.com/office/powerpoint/2010/main" val="1179704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D38A4-B7A8-E758-6AA1-9818BAF43D09}"/>
              </a:ext>
            </a:extLst>
          </p:cNvPr>
          <p:cNvSpPr>
            <a:spLocks noGrp="1"/>
          </p:cNvSpPr>
          <p:nvPr>
            <p:ph type="title"/>
          </p:nvPr>
        </p:nvSpPr>
        <p:spPr/>
        <p:txBody>
          <a:bodyPr/>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70113EC5-DD54-3C7F-8264-FB72847741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1AA8AD12-698F-D679-B1C2-F38E97E90BDD}"/>
              </a:ext>
            </a:extLst>
          </p:cNvPr>
          <p:cNvSpPr>
            <a:spLocks noGrp="1"/>
          </p:cNvSpPr>
          <p:nvPr>
            <p:ph type="dt" sz="half" idx="10"/>
          </p:nvPr>
        </p:nvSpPr>
        <p:spPr/>
        <p:txBody>
          <a:bodyPr/>
          <a:lstStyle/>
          <a:p>
            <a:fld id="{8EBA3E1C-5F01-429C-8485-624115BCD8B4}" type="datetimeFigureOut">
              <a:rPr lang="en-SG" smtClean="0"/>
              <a:t>5/4/2024</a:t>
            </a:fld>
            <a:endParaRPr lang="en-SG"/>
          </a:p>
        </p:txBody>
      </p:sp>
      <p:sp>
        <p:nvSpPr>
          <p:cNvPr id="5" name="Footer Placeholder 4">
            <a:extLst>
              <a:ext uri="{FF2B5EF4-FFF2-40B4-BE49-F238E27FC236}">
                <a16:creationId xmlns:a16="http://schemas.microsoft.com/office/drawing/2014/main" id="{59880AD7-63C3-63FC-55E2-13C04A26130B}"/>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842B3239-2B6A-3A44-1C14-3BDC822905A1}"/>
              </a:ext>
            </a:extLst>
          </p:cNvPr>
          <p:cNvSpPr>
            <a:spLocks noGrp="1"/>
          </p:cNvSpPr>
          <p:nvPr>
            <p:ph type="sldNum" sz="quarter" idx="12"/>
          </p:nvPr>
        </p:nvSpPr>
        <p:spPr/>
        <p:txBody>
          <a:bodyPr/>
          <a:lstStyle/>
          <a:p>
            <a:fld id="{A446B949-AC9B-42EF-B9C2-64C59447324B}" type="slidenum">
              <a:rPr lang="en-SG" smtClean="0"/>
              <a:t>‹#›</a:t>
            </a:fld>
            <a:endParaRPr lang="en-SG"/>
          </a:p>
        </p:txBody>
      </p:sp>
    </p:spTree>
    <p:extLst>
      <p:ext uri="{BB962C8B-B14F-4D97-AF65-F5344CB8AC3E}">
        <p14:creationId xmlns:p14="http://schemas.microsoft.com/office/powerpoint/2010/main" val="1713020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10A76B-2D97-C78A-4A9D-97D81809F8D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7E5A5A41-735A-54C3-6612-7773E5E96E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6CFADE6D-DA07-D9D3-CAE3-6A34DCDFC4B4}"/>
              </a:ext>
            </a:extLst>
          </p:cNvPr>
          <p:cNvSpPr>
            <a:spLocks noGrp="1"/>
          </p:cNvSpPr>
          <p:nvPr>
            <p:ph type="dt" sz="half" idx="10"/>
          </p:nvPr>
        </p:nvSpPr>
        <p:spPr/>
        <p:txBody>
          <a:bodyPr/>
          <a:lstStyle/>
          <a:p>
            <a:fld id="{8EBA3E1C-5F01-429C-8485-624115BCD8B4}" type="datetimeFigureOut">
              <a:rPr lang="en-SG" smtClean="0"/>
              <a:t>5/4/2024</a:t>
            </a:fld>
            <a:endParaRPr lang="en-SG"/>
          </a:p>
        </p:txBody>
      </p:sp>
      <p:sp>
        <p:nvSpPr>
          <p:cNvPr id="5" name="Footer Placeholder 4">
            <a:extLst>
              <a:ext uri="{FF2B5EF4-FFF2-40B4-BE49-F238E27FC236}">
                <a16:creationId xmlns:a16="http://schemas.microsoft.com/office/drawing/2014/main" id="{AA67D2E5-CE0A-CD20-CB3B-AD29FB8826C2}"/>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74772F6B-AD4A-0013-B5C7-58B4F5D8E337}"/>
              </a:ext>
            </a:extLst>
          </p:cNvPr>
          <p:cNvSpPr>
            <a:spLocks noGrp="1"/>
          </p:cNvSpPr>
          <p:nvPr>
            <p:ph type="sldNum" sz="quarter" idx="12"/>
          </p:nvPr>
        </p:nvSpPr>
        <p:spPr/>
        <p:txBody>
          <a:bodyPr/>
          <a:lstStyle/>
          <a:p>
            <a:fld id="{A446B949-AC9B-42EF-B9C2-64C59447324B}" type="slidenum">
              <a:rPr lang="en-SG" smtClean="0"/>
              <a:t>‹#›</a:t>
            </a:fld>
            <a:endParaRPr lang="en-SG"/>
          </a:p>
        </p:txBody>
      </p:sp>
    </p:spTree>
    <p:extLst>
      <p:ext uri="{BB962C8B-B14F-4D97-AF65-F5344CB8AC3E}">
        <p14:creationId xmlns:p14="http://schemas.microsoft.com/office/powerpoint/2010/main" val="269414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4EEBF-A267-BE07-0679-EAFA1C7794C7}"/>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2D792B18-33BD-C2DC-79C8-C8CFD3A1A9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65B7D258-CD39-16E9-79BA-0EFD5BE554D7}"/>
              </a:ext>
            </a:extLst>
          </p:cNvPr>
          <p:cNvSpPr>
            <a:spLocks noGrp="1"/>
          </p:cNvSpPr>
          <p:nvPr>
            <p:ph type="dt" sz="half" idx="10"/>
          </p:nvPr>
        </p:nvSpPr>
        <p:spPr/>
        <p:txBody>
          <a:bodyPr/>
          <a:lstStyle/>
          <a:p>
            <a:fld id="{8EBA3E1C-5F01-429C-8485-624115BCD8B4}" type="datetimeFigureOut">
              <a:rPr lang="en-SG" smtClean="0"/>
              <a:t>5/4/2024</a:t>
            </a:fld>
            <a:endParaRPr lang="en-SG"/>
          </a:p>
        </p:txBody>
      </p:sp>
      <p:sp>
        <p:nvSpPr>
          <p:cNvPr id="5" name="Footer Placeholder 4">
            <a:extLst>
              <a:ext uri="{FF2B5EF4-FFF2-40B4-BE49-F238E27FC236}">
                <a16:creationId xmlns:a16="http://schemas.microsoft.com/office/drawing/2014/main" id="{5DE4A851-106B-AF8B-4DAC-B13E0066E603}"/>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B6397941-C8D4-69D8-A50F-4CEB1A9C9FBE}"/>
              </a:ext>
            </a:extLst>
          </p:cNvPr>
          <p:cNvSpPr>
            <a:spLocks noGrp="1"/>
          </p:cNvSpPr>
          <p:nvPr>
            <p:ph type="sldNum" sz="quarter" idx="12"/>
          </p:nvPr>
        </p:nvSpPr>
        <p:spPr/>
        <p:txBody>
          <a:bodyPr/>
          <a:lstStyle/>
          <a:p>
            <a:fld id="{A446B949-AC9B-42EF-B9C2-64C59447324B}" type="slidenum">
              <a:rPr lang="en-SG" smtClean="0"/>
              <a:t>‹#›</a:t>
            </a:fld>
            <a:endParaRPr lang="en-SG"/>
          </a:p>
        </p:txBody>
      </p:sp>
    </p:spTree>
    <p:extLst>
      <p:ext uri="{BB962C8B-B14F-4D97-AF65-F5344CB8AC3E}">
        <p14:creationId xmlns:p14="http://schemas.microsoft.com/office/powerpoint/2010/main" val="3743595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4F7C2-E872-DAD9-69DB-22BB9FDC3E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G"/>
          </a:p>
        </p:txBody>
      </p:sp>
      <p:sp>
        <p:nvSpPr>
          <p:cNvPr id="3" name="Text Placeholder 2">
            <a:extLst>
              <a:ext uri="{FF2B5EF4-FFF2-40B4-BE49-F238E27FC236}">
                <a16:creationId xmlns:a16="http://schemas.microsoft.com/office/drawing/2014/main" id="{9F0E44F5-C5DD-629B-FB12-00B434B02F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FCB765-A6E2-1C76-D96F-FAF0758FC750}"/>
              </a:ext>
            </a:extLst>
          </p:cNvPr>
          <p:cNvSpPr>
            <a:spLocks noGrp="1"/>
          </p:cNvSpPr>
          <p:nvPr>
            <p:ph type="dt" sz="half" idx="10"/>
          </p:nvPr>
        </p:nvSpPr>
        <p:spPr/>
        <p:txBody>
          <a:bodyPr/>
          <a:lstStyle/>
          <a:p>
            <a:fld id="{8EBA3E1C-5F01-429C-8485-624115BCD8B4}" type="datetimeFigureOut">
              <a:rPr lang="en-SG" smtClean="0"/>
              <a:t>5/4/2024</a:t>
            </a:fld>
            <a:endParaRPr lang="en-SG"/>
          </a:p>
        </p:txBody>
      </p:sp>
      <p:sp>
        <p:nvSpPr>
          <p:cNvPr id="5" name="Footer Placeholder 4">
            <a:extLst>
              <a:ext uri="{FF2B5EF4-FFF2-40B4-BE49-F238E27FC236}">
                <a16:creationId xmlns:a16="http://schemas.microsoft.com/office/drawing/2014/main" id="{D52A0B99-5BFB-FA5A-36F9-EE8FC33471CB}"/>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A2DE18F4-6E09-4C2F-7283-65DA67828D21}"/>
              </a:ext>
            </a:extLst>
          </p:cNvPr>
          <p:cNvSpPr>
            <a:spLocks noGrp="1"/>
          </p:cNvSpPr>
          <p:nvPr>
            <p:ph type="sldNum" sz="quarter" idx="12"/>
          </p:nvPr>
        </p:nvSpPr>
        <p:spPr/>
        <p:txBody>
          <a:bodyPr/>
          <a:lstStyle/>
          <a:p>
            <a:fld id="{A446B949-AC9B-42EF-B9C2-64C59447324B}" type="slidenum">
              <a:rPr lang="en-SG" smtClean="0"/>
              <a:t>‹#›</a:t>
            </a:fld>
            <a:endParaRPr lang="en-SG"/>
          </a:p>
        </p:txBody>
      </p:sp>
    </p:spTree>
    <p:extLst>
      <p:ext uri="{BB962C8B-B14F-4D97-AF65-F5344CB8AC3E}">
        <p14:creationId xmlns:p14="http://schemas.microsoft.com/office/powerpoint/2010/main" val="2733519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842C2-8DB5-3408-667F-631D7DD72A8D}"/>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7F6E4C3C-B86C-4422-CFE9-701FF712E4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a:extLst>
              <a:ext uri="{FF2B5EF4-FFF2-40B4-BE49-F238E27FC236}">
                <a16:creationId xmlns:a16="http://schemas.microsoft.com/office/drawing/2014/main" id="{CD3FCA3E-1979-312C-D8D2-114C9204FA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a:extLst>
              <a:ext uri="{FF2B5EF4-FFF2-40B4-BE49-F238E27FC236}">
                <a16:creationId xmlns:a16="http://schemas.microsoft.com/office/drawing/2014/main" id="{A66BA0C8-55FF-C4A9-6DE2-A6141380F9DB}"/>
              </a:ext>
            </a:extLst>
          </p:cNvPr>
          <p:cNvSpPr>
            <a:spLocks noGrp="1"/>
          </p:cNvSpPr>
          <p:nvPr>
            <p:ph type="dt" sz="half" idx="10"/>
          </p:nvPr>
        </p:nvSpPr>
        <p:spPr/>
        <p:txBody>
          <a:bodyPr/>
          <a:lstStyle/>
          <a:p>
            <a:fld id="{8EBA3E1C-5F01-429C-8485-624115BCD8B4}" type="datetimeFigureOut">
              <a:rPr lang="en-SG" smtClean="0"/>
              <a:t>5/4/2024</a:t>
            </a:fld>
            <a:endParaRPr lang="en-SG"/>
          </a:p>
        </p:txBody>
      </p:sp>
      <p:sp>
        <p:nvSpPr>
          <p:cNvPr id="6" name="Footer Placeholder 5">
            <a:extLst>
              <a:ext uri="{FF2B5EF4-FFF2-40B4-BE49-F238E27FC236}">
                <a16:creationId xmlns:a16="http://schemas.microsoft.com/office/drawing/2014/main" id="{63239DA3-20DF-48C6-5D69-6124883D8364}"/>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180A429A-4589-8CDE-4EC6-3F157DEF751A}"/>
              </a:ext>
            </a:extLst>
          </p:cNvPr>
          <p:cNvSpPr>
            <a:spLocks noGrp="1"/>
          </p:cNvSpPr>
          <p:nvPr>
            <p:ph type="sldNum" sz="quarter" idx="12"/>
          </p:nvPr>
        </p:nvSpPr>
        <p:spPr/>
        <p:txBody>
          <a:bodyPr/>
          <a:lstStyle/>
          <a:p>
            <a:fld id="{A446B949-AC9B-42EF-B9C2-64C59447324B}" type="slidenum">
              <a:rPr lang="en-SG" smtClean="0"/>
              <a:t>‹#›</a:t>
            </a:fld>
            <a:endParaRPr lang="en-SG"/>
          </a:p>
        </p:txBody>
      </p:sp>
    </p:spTree>
    <p:extLst>
      <p:ext uri="{BB962C8B-B14F-4D97-AF65-F5344CB8AC3E}">
        <p14:creationId xmlns:p14="http://schemas.microsoft.com/office/powerpoint/2010/main" val="2496997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09B60-9BDF-29BD-AEA7-4FB4BEE4EFC1}"/>
              </a:ext>
            </a:extLst>
          </p:cNvPr>
          <p:cNvSpPr>
            <a:spLocks noGrp="1"/>
          </p:cNvSpPr>
          <p:nvPr>
            <p:ph type="title"/>
          </p:nvPr>
        </p:nvSpPr>
        <p:spPr>
          <a:xfrm>
            <a:off x="839788" y="365125"/>
            <a:ext cx="10515600" cy="1325563"/>
          </a:xfrm>
        </p:spPr>
        <p:txBody>
          <a:bodyPr/>
          <a:lstStyle/>
          <a:p>
            <a:r>
              <a:rPr lang="en-US"/>
              <a:t>Click to edit Master title style</a:t>
            </a:r>
            <a:endParaRPr lang="en-SG"/>
          </a:p>
        </p:txBody>
      </p:sp>
      <p:sp>
        <p:nvSpPr>
          <p:cNvPr id="3" name="Text Placeholder 2">
            <a:extLst>
              <a:ext uri="{FF2B5EF4-FFF2-40B4-BE49-F238E27FC236}">
                <a16:creationId xmlns:a16="http://schemas.microsoft.com/office/drawing/2014/main" id="{E57F9998-01E6-D385-E1FF-AFEB3E3BB1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BB3D974-9D64-C845-BA8D-AD33AD458D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a:extLst>
              <a:ext uri="{FF2B5EF4-FFF2-40B4-BE49-F238E27FC236}">
                <a16:creationId xmlns:a16="http://schemas.microsoft.com/office/drawing/2014/main" id="{9BE83C56-0C40-A2E5-3655-0C433246CD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4302C4-3F97-AAEF-00EA-33EF8C641D9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a:extLst>
              <a:ext uri="{FF2B5EF4-FFF2-40B4-BE49-F238E27FC236}">
                <a16:creationId xmlns:a16="http://schemas.microsoft.com/office/drawing/2014/main" id="{003C44BB-7640-2197-88A8-BF8490BDF0B6}"/>
              </a:ext>
            </a:extLst>
          </p:cNvPr>
          <p:cNvSpPr>
            <a:spLocks noGrp="1"/>
          </p:cNvSpPr>
          <p:nvPr>
            <p:ph type="dt" sz="half" idx="10"/>
          </p:nvPr>
        </p:nvSpPr>
        <p:spPr/>
        <p:txBody>
          <a:bodyPr/>
          <a:lstStyle/>
          <a:p>
            <a:fld id="{8EBA3E1C-5F01-429C-8485-624115BCD8B4}" type="datetimeFigureOut">
              <a:rPr lang="en-SG" smtClean="0"/>
              <a:t>5/4/2024</a:t>
            </a:fld>
            <a:endParaRPr lang="en-SG"/>
          </a:p>
        </p:txBody>
      </p:sp>
      <p:sp>
        <p:nvSpPr>
          <p:cNvPr id="8" name="Footer Placeholder 7">
            <a:extLst>
              <a:ext uri="{FF2B5EF4-FFF2-40B4-BE49-F238E27FC236}">
                <a16:creationId xmlns:a16="http://schemas.microsoft.com/office/drawing/2014/main" id="{848D8AD3-E24D-2381-B7EC-C275049BBD62}"/>
              </a:ext>
            </a:extLst>
          </p:cNvPr>
          <p:cNvSpPr>
            <a:spLocks noGrp="1"/>
          </p:cNvSpPr>
          <p:nvPr>
            <p:ph type="ftr" sz="quarter" idx="11"/>
          </p:nvPr>
        </p:nvSpPr>
        <p:spPr/>
        <p:txBody>
          <a:bodyPr/>
          <a:lstStyle/>
          <a:p>
            <a:endParaRPr lang="en-SG"/>
          </a:p>
        </p:txBody>
      </p:sp>
      <p:sp>
        <p:nvSpPr>
          <p:cNvPr id="9" name="Slide Number Placeholder 8">
            <a:extLst>
              <a:ext uri="{FF2B5EF4-FFF2-40B4-BE49-F238E27FC236}">
                <a16:creationId xmlns:a16="http://schemas.microsoft.com/office/drawing/2014/main" id="{61E5C43B-1720-3B8D-DCF6-C044F8ED514C}"/>
              </a:ext>
            </a:extLst>
          </p:cNvPr>
          <p:cNvSpPr>
            <a:spLocks noGrp="1"/>
          </p:cNvSpPr>
          <p:nvPr>
            <p:ph type="sldNum" sz="quarter" idx="12"/>
          </p:nvPr>
        </p:nvSpPr>
        <p:spPr/>
        <p:txBody>
          <a:bodyPr/>
          <a:lstStyle/>
          <a:p>
            <a:fld id="{A446B949-AC9B-42EF-B9C2-64C59447324B}" type="slidenum">
              <a:rPr lang="en-SG" smtClean="0"/>
              <a:t>‹#›</a:t>
            </a:fld>
            <a:endParaRPr lang="en-SG"/>
          </a:p>
        </p:txBody>
      </p:sp>
    </p:spTree>
    <p:extLst>
      <p:ext uri="{BB962C8B-B14F-4D97-AF65-F5344CB8AC3E}">
        <p14:creationId xmlns:p14="http://schemas.microsoft.com/office/powerpoint/2010/main" val="1820685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3D975-D76C-F11C-4226-C8D562A10BB0}"/>
              </a:ext>
            </a:extLst>
          </p:cNvPr>
          <p:cNvSpPr>
            <a:spLocks noGrp="1"/>
          </p:cNvSpPr>
          <p:nvPr>
            <p:ph type="title"/>
          </p:nvPr>
        </p:nvSpPr>
        <p:spPr/>
        <p:txBody>
          <a:bodyPr/>
          <a:lstStyle/>
          <a:p>
            <a:r>
              <a:rPr lang="en-US"/>
              <a:t>Click to edit Master title style</a:t>
            </a:r>
            <a:endParaRPr lang="en-SG"/>
          </a:p>
        </p:txBody>
      </p:sp>
      <p:sp>
        <p:nvSpPr>
          <p:cNvPr id="3" name="Date Placeholder 2">
            <a:extLst>
              <a:ext uri="{FF2B5EF4-FFF2-40B4-BE49-F238E27FC236}">
                <a16:creationId xmlns:a16="http://schemas.microsoft.com/office/drawing/2014/main" id="{9ED92AB2-0343-5D8B-5D3E-D499A25A0AF9}"/>
              </a:ext>
            </a:extLst>
          </p:cNvPr>
          <p:cNvSpPr>
            <a:spLocks noGrp="1"/>
          </p:cNvSpPr>
          <p:nvPr>
            <p:ph type="dt" sz="half" idx="10"/>
          </p:nvPr>
        </p:nvSpPr>
        <p:spPr/>
        <p:txBody>
          <a:bodyPr/>
          <a:lstStyle/>
          <a:p>
            <a:fld id="{8EBA3E1C-5F01-429C-8485-624115BCD8B4}" type="datetimeFigureOut">
              <a:rPr lang="en-SG" smtClean="0"/>
              <a:t>5/4/2024</a:t>
            </a:fld>
            <a:endParaRPr lang="en-SG"/>
          </a:p>
        </p:txBody>
      </p:sp>
      <p:sp>
        <p:nvSpPr>
          <p:cNvPr id="4" name="Footer Placeholder 3">
            <a:extLst>
              <a:ext uri="{FF2B5EF4-FFF2-40B4-BE49-F238E27FC236}">
                <a16:creationId xmlns:a16="http://schemas.microsoft.com/office/drawing/2014/main" id="{28D0307A-7A8C-8E7D-4FDD-E747426EE3CC}"/>
              </a:ext>
            </a:extLst>
          </p:cNvPr>
          <p:cNvSpPr>
            <a:spLocks noGrp="1"/>
          </p:cNvSpPr>
          <p:nvPr>
            <p:ph type="ftr" sz="quarter" idx="11"/>
          </p:nvPr>
        </p:nvSpPr>
        <p:spPr/>
        <p:txBody>
          <a:bodyPr/>
          <a:lstStyle/>
          <a:p>
            <a:endParaRPr lang="en-SG"/>
          </a:p>
        </p:txBody>
      </p:sp>
      <p:sp>
        <p:nvSpPr>
          <p:cNvPr id="5" name="Slide Number Placeholder 4">
            <a:extLst>
              <a:ext uri="{FF2B5EF4-FFF2-40B4-BE49-F238E27FC236}">
                <a16:creationId xmlns:a16="http://schemas.microsoft.com/office/drawing/2014/main" id="{D149567A-9C57-F3AF-7C6F-A4B1CFEF5680}"/>
              </a:ext>
            </a:extLst>
          </p:cNvPr>
          <p:cNvSpPr>
            <a:spLocks noGrp="1"/>
          </p:cNvSpPr>
          <p:nvPr>
            <p:ph type="sldNum" sz="quarter" idx="12"/>
          </p:nvPr>
        </p:nvSpPr>
        <p:spPr/>
        <p:txBody>
          <a:bodyPr/>
          <a:lstStyle/>
          <a:p>
            <a:fld id="{A446B949-AC9B-42EF-B9C2-64C59447324B}" type="slidenum">
              <a:rPr lang="en-SG" smtClean="0"/>
              <a:t>‹#›</a:t>
            </a:fld>
            <a:endParaRPr lang="en-SG"/>
          </a:p>
        </p:txBody>
      </p:sp>
    </p:spTree>
    <p:extLst>
      <p:ext uri="{BB962C8B-B14F-4D97-AF65-F5344CB8AC3E}">
        <p14:creationId xmlns:p14="http://schemas.microsoft.com/office/powerpoint/2010/main" val="382817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368B8D-D365-9EC8-BA4F-47D58D869517}"/>
              </a:ext>
            </a:extLst>
          </p:cNvPr>
          <p:cNvSpPr>
            <a:spLocks noGrp="1"/>
          </p:cNvSpPr>
          <p:nvPr>
            <p:ph type="dt" sz="half" idx="10"/>
          </p:nvPr>
        </p:nvSpPr>
        <p:spPr/>
        <p:txBody>
          <a:bodyPr/>
          <a:lstStyle/>
          <a:p>
            <a:fld id="{8EBA3E1C-5F01-429C-8485-624115BCD8B4}" type="datetimeFigureOut">
              <a:rPr lang="en-SG" smtClean="0"/>
              <a:t>5/4/2024</a:t>
            </a:fld>
            <a:endParaRPr lang="en-SG"/>
          </a:p>
        </p:txBody>
      </p:sp>
      <p:sp>
        <p:nvSpPr>
          <p:cNvPr id="3" name="Footer Placeholder 2">
            <a:extLst>
              <a:ext uri="{FF2B5EF4-FFF2-40B4-BE49-F238E27FC236}">
                <a16:creationId xmlns:a16="http://schemas.microsoft.com/office/drawing/2014/main" id="{FC445B84-A32A-DFDE-7691-DDD3C9EBF7E7}"/>
              </a:ext>
            </a:extLst>
          </p:cNvPr>
          <p:cNvSpPr>
            <a:spLocks noGrp="1"/>
          </p:cNvSpPr>
          <p:nvPr>
            <p:ph type="ftr" sz="quarter" idx="11"/>
          </p:nvPr>
        </p:nvSpPr>
        <p:spPr/>
        <p:txBody>
          <a:bodyPr/>
          <a:lstStyle/>
          <a:p>
            <a:endParaRPr lang="en-SG"/>
          </a:p>
        </p:txBody>
      </p:sp>
      <p:sp>
        <p:nvSpPr>
          <p:cNvPr id="4" name="Slide Number Placeholder 3">
            <a:extLst>
              <a:ext uri="{FF2B5EF4-FFF2-40B4-BE49-F238E27FC236}">
                <a16:creationId xmlns:a16="http://schemas.microsoft.com/office/drawing/2014/main" id="{3C4284CB-DB73-E863-4461-05C31E0FF746}"/>
              </a:ext>
            </a:extLst>
          </p:cNvPr>
          <p:cNvSpPr>
            <a:spLocks noGrp="1"/>
          </p:cNvSpPr>
          <p:nvPr>
            <p:ph type="sldNum" sz="quarter" idx="12"/>
          </p:nvPr>
        </p:nvSpPr>
        <p:spPr/>
        <p:txBody>
          <a:bodyPr/>
          <a:lstStyle/>
          <a:p>
            <a:fld id="{A446B949-AC9B-42EF-B9C2-64C59447324B}" type="slidenum">
              <a:rPr lang="en-SG" smtClean="0"/>
              <a:t>‹#›</a:t>
            </a:fld>
            <a:endParaRPr lang="en-SG"/>
          </a:p>
        </p:txBody>
      </p:sp>
    </p:spTree>
    <p:extLst>
      <p:ext uri="{BB962C8B-B14F-4D97-AF65-F5344CB8AC3E}">
        <p14:creationId xmlns:p14="http://schemas.microsoft.com/office/powerpoint/2010/main" val="7565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F7789-D45D-1DBF-F006-870617987C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Content Placeholder 2">
            <a:extLst>
              <a:ext uri="{FF2B5EF4-FFF2-40B4-BE49-F238E27FC236}">
                <a16:creationId xmlns:a16="http://schemas.microsoft.com/office/drawing/2014/main" id="{8369D399-4186-29CE-10C6-393B6D3FB9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a:extLst>
              <a:ext uri="{FF2B5EF4-FFF2-40B4-BE49-F238E27FC236}">
                <a16:creationId xmlns:a16="http://schemas.microsoft.com/office/drawing/2014/main" id="{9AC07C44-F3C0-2444-6C81-F0C2D072B6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DCFD32-03E3-DCBB-FB55-2E270E614099}"/>
              </a:ext>
            </a:extLst>
          </p:cNvPr>
          <p:cNvSpPr>
            <a:spLocks noGrp="1"/>
          </p:cNvSpPr>
          <p:nvPr>
            <p:ph type="dt" sz="half" idx="10"/>
          </p:nvPr>
        </p:nvSpPr>
        <p:spPr/>
        <p:txBody>
          <a:bodyPr/>
          <a:lstStyle/>
          <a:p>
            <a:fld id="{8EBA3E1C-5F01-429C-8485-624115BCD8B4}" type="datetimeFigureOut">
              <a:rPr lang="en-SG" smtClean="0"/>
              <a:t>5/4/2024</a:t>
            </a:fld>
            <a:endParaRPr lang="en-SG"/>
          </a:p>
        </p:txBody>
      </p:sp>
      <p:sp>
        <p:nvSpPr>
          <p:cNvPr id="6" name="Footer Placeholder 5">
            <a:extLst>
              <a:ext uri="{FF2B5EF4-FFF2-40B4-BE49-F238E27FC236}">
                <a16:creationId xmlns:a16="http://schemas.microsoft.com/office/drawing/2014/main" id="{FB6B7E50-00F1-AC37-C2B0-B9D5C472537B}"/>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1C4525FC-B867-8A47-3BFC-29725F99845B}"/>
              </a:ext>
            </a:extLst>
          </p:cNvPr>
          <p:cNvSpPr>
            <a:spLocks noGrp="1"/>
          </p:cNvSpPr>
          <p:nvPr>
            <p:ph type="sldNum" sz="quarter" idx="12"/>
          </p:nvPr>
        </p:nvSpPr>
        <p:spPr/>
        <p:txBody>
          <a:bodyPr/>
          <a:lstStyle/>
          <a:p>
            <a:fld id="{A446B949-AC9B-42EF-B9C2-64C59447324B}" type="slidenum">
              <a:rPr lang="en-SG" smtClean="0"/>
              <a:t>‹#›</a:t>
            </a:fld>
            <a:endParaRPr lang="en-SG"/>
          </a:p>
        </p:txBody>
      </p:sp>
    </p:spTree>
    <p:extLst>
      <p:ext uri="{BB962C8B-B14F-4D97-AF65-F5344CB8AC3E}">
        <p14:creationId xmlns:p14="http://schemas.microsoft.com/office/powerpoint/2010/main" val="16872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11D57-E810-E922-CA0C-285E8D9E5E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Picture Placeholder 2">
            <a:extLst>
              <a:ext uri="{FF2B5EF4-FFF2-40B4-BE49-F238E27FC236}">
                <a16:creationId xmlns:a16="http://schemas.microsoft.com/office/drawing/2014/main" id="{16BF2165-3E48-FC56-5012-F0D055B560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a:extLst>
              <a:ext uri="{FF2B5EF4-FFF2-40B4-BE49-F238E27FC236}">
                <a16:creationId xmlns:a16="http://schemas.microsoft.com/office/drawing/2014/main" id="{9B4551D0-4266-AAAB-FD43-592B4F45BC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008B2C-454D-0B3F-EDC0-558E558AF494}"/>
              </a:ext>
            </a:extLst>
          </p:cNvPr>
          <p:cNvSpPr>
            <a:spLocks noGrp="1"/>
          </p:cNvSpPr>
          <p:nvPr>
            <p:ph type="dt" sz="half" idx="10"/>
          </p:nvPr>
        </p:nvSpPr>
        <p:spPr/>
        <p:txBody>
          <a:bodyPr/>
          <a:lstStyle/>
          <a:p>
            <a:fld id="{8EBA3E1C-5F01-429C-8485-624115BCD8B4}" type="datetimeFigureOut">
              <a:rPr lang="en-SG" smtClean="0"/>
              <a:t>5/4/2024</a:t>
            </a:fld>
            <a:endParaRPr lang="en-SG"/>
          </a:p>
        </p:txBody>
      </p:sp>
      <p:sp>
        <p:nvSpPr>
          <p:cNvPr id="6" name="Footer Placeholder 5">
            <a:extLst>
              <a:ext uri="{FF2B5EF4-FFF2-40B4-BE49-F238E27FC236}">
                <a16:creationId xmlns:a16="http://schemas.microsoft.com/office/drawing/2014/main" id="{C30EAEA1-2373-3B85-F4CF-36BACE21AAEC}"/>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8DFC78E4-63F4-5733-E145-25BF421A3423}"/>
              </a:ext>
            </a:extLst>
          </p:cNvPr>
          <p:cNvSpPr>
            <a:spLocks noGrp="1"/>
          </p:cNvSpPr>
          <p:nvPr>
            <p:ph type="sldNum" sz="quarter" idx="12"/>
          </p:nvPr>
        </p:nvSpPr>
        <p:spPr/>
        <p:txBody>
          <a:bodyPr/>
          <a:lstStyle/>
          <a:p>
            <a:fld id="{A446B949-AC9B-42EF-B9C2-64C59447324B}" type="slidenum">
              <a:rPr lang="en-SG" smtClean="0"/>
              <a:t>‹#›</a:t>
            </a:fld>
            <a:endParaRPr lang="en-SG"/>
          </a:p>
        </p:txBody>
      </p:sp>
    </p:spTree>
    <p:extLst>
      <p:ext uri="{BB962C8B-B14F-4D97-AF65-F5344CB8AC3E}">
        <p14:creationId xmlns:p14="http://schemas.microsoft.com/office/powerpoint/2010/main" val="1726689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84361A-EAD9-1F96-1151-45B193829E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G"/>
          </a:p>
        </p:txBody>
      </p:sp>
      <p:sp>
        <p:nvSpPr>
          <p:cNvPr id="3" name="Text Placeholder 2">
            <a:extLst>
              <a:ext uri="{FF2B5EF4-FFF2-40B4-BE49-F238E27FC236}">
                <a16:creationId xmlns:a16="http://schemas.microsoft.com/office/drawing/2014/main" id="{DFE5B1C9-3657-7505-471D-9583274446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A3410E86-1A8F-48E2-B58A-A45B0819F1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BA3E1C-5F01-429C-8485-624115BCD8B4}" type="datetimeFigureOut">
              <a:rPr lang="en-SG" smtClean="0"/>
              <a:t>5/4/2024</a:t>
            </a:fld>
            <a:endParaRPr lang="en-SG"/>
          </a:p>
        </p:txBody>
      </p:sp>
      <p:sp>
        <p:nvSpPr>
          <p:cNvPr id="5" name="Footer Placeholder 4">
            <a:extLst>
              <a:ext uri="{FF2B5EF4-FFF2-40B4-BE49-F238E27FC236}">
                <a16:creationId xmlns:a16="http://schemas.microsoft.com/office/drawing/2014/main" id="{B8FD1F00-D0F8-0584-F180-89D55B93A2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a:extLst>
              <a:ext uri="{FF2B5EF4-FFF2-40B4-BE49-F238E27FC236}">
                <a16:creationId xmlns:a16="http://schemas.microsoft.com/office/drawing/2014/main" id="{ECCE6FF1-E011-486E-D41B-EEBEA08185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46B949-AC9B-42EF-B9C2-64C59447324B}" type="slidenum">
              <a:rPr lang="en-SG" smtClean="0"/>
              <a:t>‹#›</a:t>
            </a:fld>
            <a:endParaRPr lang="en-SG"/>
          </a:p>
        </p:txBody>
      </p:sp>
    </p:spTree>
    <p:extLst>
      <p:ext uri="{BB962C8B-B14F-4D97-AF65-F5344CB8AC3E}">
        <p14:creationId xmlns:p14="http://schemas.microsoft.com/office/powerpoint/2010/main" val="3002510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F776B-DA97-83AD-CE32-6D7886D24F90}"/>
              </a:ext>
            </a:extLst>
          </p:cNvPr>
          <p:cNvSpPr>
            <a:spLocks noGrp="1"/>
          </p:cNvSpPr>
          <p:nvPr>
            <p:ph type="ctrTitle"/>
          </p:nvPr>
        </p:nvSpPr>
        <p:spPr/>
        <p:txBody>
          <a:bodyPr/>
          <a:lstStyle/>
          <a:p>
            <a:r>
              <a:rPr lang="en-SG" dirty="0"/>
              <a:t>GRIT Programme</a:t>
            </a:r>
          </a:p>
        </p:txBody>
      </p:sp>
    </p:spTree>
    <p:extLst>
      <p:ext uri="{BB962C8B-B14F-4D97-AF65-F5344CB8AC3E}">
        <p14:creationId xmlns:p14="http://schemas.microsoft.com/office/powerpoint/2010/main" val="2986919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2ED28-F152-17EA-5789-AF9E517AFCF9}"/>
              </a:ext>
            </a:extLst>
          </p:cNvPr>
          <p:cNvSpPr>
            <a:spLocks noGrp="1"/>
          </p:cNvSpPr>
          <p:nvPr>
            <p:ph type="title"/>
          </p:nvPr>
        </p:nvSpPr>
        <p:spPr/>
        <p:txBody>
          <a:bodyPr/>
          <a:lstStyle/>
          <a:p>
            <a:r>
              <a:rPr lang="en-SG" dirty="0"/>
              <a:t>What is the GRIT Programme?</a:t>
            </a:r>
          </a:p>
        </p:txBody>
      </p:sp>
      <p:sp>
        <p:nvSpPr>
          <p:cNvPr id="3" name="Content Placeholder 2">
            <a:extLst>
              <a:ext uri="{FF2B5EF4-FFF2-40B4-BE49-F238E27FC236}">
                <a16:creationId xmlns:a16="http://schemas.microsoft.com/office/drawing/2014/main" id="{DFA07332-B261-B826-1776-385945581D08}"/>
              </a:ext>
            </a:extLst>
          </p:cNvPr>
          <p:cNvSpPr>
            <a:spLocks noGrp="1"/>
          </p:cNvSpPr>
          <p:nvPr>
            <p:ph idx="1"/>
          </p:nvPr>
        </p:nvSpPr>
        <p:spPr/>
        <p:txBody>
          <a:bodyPr/>
          <a:lstStyle/>
          <a:p>
            <a:pPr algn="just"/>
            <a:r>
              <a:rPr lang="en-SG" dirty="0"/>
              <a:t>The GRIT program for teens stands for GROWTH, RESILIENCE, INTEGRITY and TENACITY. It is a program that equips teenagers with essential life skills to help them navigate through tough challenges and thrive in various situations they may experience in their everyday lives.</a:t>
            </a:r>
          </a:p>
        </p:txBody>
      </p:sp>
    </p:spTree>
    <p:extLst>
      <p:ext uri="{BB962C8B-B14F-4D97-AF65-F5344CB8AC3E}">
        <p14:creationId xmlns:p14="http://schemas.microsoft.com/office/powerpoint/2010/main" val="1249901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2ED28-F152-17EA-5789-AF9E517AFCF9}"/>
              </a:ext>
            </a:extLst>
          </p:cNvPr>
          <p:cNvSpPr>
            <a:spLocks noGrp="1"/>
          </p:cNvSpPr>
          <p:nvPr>
            <p:ph type="title"/>
          </p:nvPr>
        </p:nvSpPr>
        <p:spPr/>
        <p:txBody>
          <a:bodyPr/>
          <a:lstStyle/>
          <a:p>
            <a:r>
              <a:rPr lang="en-SG" dirty="0"/>
              <a:t>Our Objective </a:t>
            </a:r>
          </a:p>
        </p:txBody>
      </p:sp>
      <p:sp>
        <p:nvSpPr>
          <p:cNvPr id="3" name="Content Placeholder 2">
            <a:extLst>
              <a:ext uri="{FF2B5EF4-FFF2-40B4-BE49-F238E27FC236}">
                <a16:creationId xmlns:a16="http://schemas.microsoft.com/office/drawing/2014/main" id="{DFA07332-B261-B826-1776-385945581D08}"/>
              </a:ext>
            </a:extLst>
          </p:cNvPr>
          <p:cNvSpPr>
            <a:spLocks noGrp="1"/>
          </p:cNvSpPr>
          <p:nvPr>
            <p:ph idx="1"/>
          </p:nvPr>
        </p:nvSpPr>
        <p:spPr>
          <a:xfrm>
            <a:off x="828040" y="1490345"/>
            <a:ext cx="10515600" cy="1323975"/>
          </a:xfrm>
        </p:spPr>
        <p:txBody>
          <a:bodyPr/>
          <a:lstStyle/>
          <a:p>
            <a:pPr algn="just"/>
            <a:r>
              <a:rPr lang="en-SG" dirty="0"/>
              <a:t>The objective of the GRIT Programme is to equip participants with the strategies and mindset necessary in order to thrive and be foster resilience in the face of adversities in their day to day challenges.</a:t>
            </a:r>
          </a:p>
        </p:txBody>
      </p:sp>
      <p:sp>
        <p:nvSpPr>
          <p:cNvPr id="4" name="Title 1">
            <a:extLst>
              <a:ext uri="{FF2B5EF4-FFF2-40B4-BE49-F238E27FC236}">
                <a16:creationId xmlns:a16="http://schemas.microsoft.com/office/drawing/2014/main" id="{51D0E897-42C2-F7C3-152C-4B823A105B50}"/>
              </a:ext>
            </a:extLst>
          </p:cNvPr>
          <p:cNvSpPr txBox="1">
            <a:spLocks/>
          </p:cNvSpPr>
          <p:nvPr/>
        </p:nvSpPr>
        <p:spPr>
          <a:xfrm>
            <a:off x="828040" y="313880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SG" dirty="0"/>
              <a:t>Mission Statement</a:t>
            </a:r>
          </a:p>
        </p:txBody>
      </p:sp>
      <p:sp>
        <p:nvSpPr>
          <p:cNvPr id="7" name="Content Placeholder 2">
            <a:extLst>
              <a:ext uri="{FF2B5EF4-FFF2-40B4-BE49-F238E27FC236}">
                <a16:creationId xmlns:a16="http://schemas.microsoft.com/office/drawing/2014/main" id="{66EDC7A2-9C9B-28C7-EAE7-32627AC02F59}"/>
              </a:ext>
            </a:extLst>
          </p:cNvPr>
          <p:cNvSpPr txBox="1">
            <a:spLocks/>
          </p:cNvSpPr>
          <p:nvPr/>
        </p:nvSpPr>
        <p:spPr>
          <a:xfrm>
            <a:off x="756920" y="4243705"/>
            <a:ext cx="10515600" cy="13239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SG" dirty="0"/>
              <a:t>To instil and cultivate a growth-seeking mindset, fostering determination, grit and resilience needed to overcome challenges in order to achieve long term successes.</a:t>
            </a:r>
          </a:p>
        </p:txBody>
      </p:sp>
    </p:spTree>
    <p:extLst>
      <p:ext uri="{BB962C8B-B14F-4D97-AF65-F5344CB8AC3E}">
        <p14:creationId xmlns:p14="http://schemas.microsoft.com/office/powerpoint/2010/main" val="3687986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1C2A4-BDC0-4B74-7CC0-23441E0F66B3}"/>
              </a:ext>
            </a:extLst>
          </p:cNvPr>
          <p:cNvSpPr>
            <a:spLocks noGrp="1"/>
          </p:cNvSpPr>
          <p:nvPr>
            <p:ph type="title"/>
          </p:nvPr>
        </p:nvSpPr>
        <p:spPr/>
        <p:txBody>
          <a:bodyPr/>
          <a:lstStyle/>
          <a:p>
            <a:r>
              <a:rPr lang="en-SG" dirty="0"/>
              <a:t>Importance of the GRIT programme</a:t>
            </a:r>
          </a:p>
        </p:txBody>
      </p:sp>
      <p:sp>
        <p:nvSpPr>
          <p:cNvPr id="3" name="Content Placeholder 2">
            <a:extLst>
              <a:ext uri="{FF2B5EF4-FFF2-40B4-BE49-F238E27FC236}">
                <a16:creationId xmlns:a16="http://schemas.microsoft.com/office/drawing/2014/main" id="{3BBDBCFE-161B-CE29-718E-36E0CFF741E6}"/>
              </a:ext>
            </a:extLst>
          </p:cNvPr>
          <p:cNvSpPr>
            <a:spLocks noGrp="1"/>
          </p:cNvSpPr>
          <p:nvPr>
            <p:ph idx="1"/>
          </p:nvPr>
        </p:nvSpPr>
        <p:spPr/>
        <p:txBody>
          <a:bodyPr/>
          <a:lstStyle/>
          <a:p>
            <a:r>
              <a:rPr lang="en-SG" dirty="0"/>
              <a:t>Essential for personal and professional development</a:t>
            </a:r>
          </a:p>
          <a:p>
            <a:r>
              <a:rPr lang="en-SG" dirty="0"/>
              <a:t>Improved performance and productivity in any given situation</a:t>
            </a:r>
          </a:p>
          <a:p>
            <a:r>
              <a:rPr lang="en-SG" dirty="0"/>
              <a:t>Increased sense of self and fulfilment in personal and professional life</a:t>
            </a:r>
          </a:p>
          <a:p>
            <a:r>
              <a:rPr lang="en-SG" dirty="0"/>
              <a:t>Increased adaptability and resilience </a:t>
            </a:r>
          </a:p>
        </p:txBody>
      </p:sp>
    </p:spTree>
    <p:extLst>
      <p:ext uri="{BB962C8B-B14F-4D97-AF65-F5344CB8AC3E}">
        <p14:creationId xmlns:p14="http://schemas.microsoft.com/office/powerpoint/2010/main" val="1106823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2ED28-F152-17EA-5789-AF9E517AFCF9}"/>
              </a:ext>
            </a:extLst>
          </p:cNvPr>
          <p:cNvSpPr>
            <a:spLocks noGrp="1"/>
          </p:cNvSpPr>
          <p:nvPr>
            <p:ph type="title"/>
          </p:nvPr>
        </p:nvSpPr>
        <p:spPr/>
        <p:txBody>
          <a:bodyPr/>
          <a:lstStyle/>
          <a:p>
            <a:r>
              <a:rPr lang="en-SG" dirty="0"/>
              <a:t>Framework</a:t>
            </a:r>
          </a:p>
        </p:txBody>
      </p:sp>
      <p:sp>
        <p:nvSpPr>
          <p:cNvPr id="3" name="Content Placeholder 2">
            <a:extLst>
              <a:ext uri="{FF2B5EF4-FFF2-40B4-BE49-F238E27FC236}">
                <a16:creationId xmlns:a16="http://schemas.microsoft.com/office/drawing/2014/main" id="{DFA07332-B261-B826-1776-385945581D08}"/>
              </a:ext>
            </a:extLst>
          </p:cNvPr>
          <p:cNvSpPr>
            <a:spLocks noGrp="1"/>
          </p:cNvSpPr>
          <p:nvPr>
            <p:ph idx="1"/>
          </p:nvPr>
        </p:nvSpPr>
        <p:spPr/>
        <p:txBody>
          <a:bodyPr/>
          <a:lstStyle/>
          <a:p>
            <a:r>
              <a:rPr lang="en-SG" dirty="0"/>
              <a:t>A 3 month long program</a:t>
            </a:r>
          </a:p>
          <a:p>
            <a:r>
              <a:rPr lang="en-SG" dirty="0"/>
              <a:t>12 sessions </a:t>
            </a:r>
          </a:p>
          <a:p>
            <a:r>
              <a:rPr lang="en-SG" dirty="0"/>
              <a:t>2 hours per week</a:t>
            </a:r>
          </a:p>
          <a:p>
            <a:endParaRPr lang="en-SG" dirty="0"/>
          </a:p>
          <a:p>
            <a:r>
              <a:rPr lang="en-SG" sz="2400" dirty="0"/>
              <a:t>The program will typically be that of a coaching workshop along with various activities and discussions pertaining to the topic assigned. The platform will provide the opportunity for learning and developing key skills, goal setting, proper time management, good decision making and a better sense of self.</a:t>
            </a:r>
            <a:endParaRPr lang="en-SG" dirty="0"/>
          </a:p>
          <a:p>
            <a:endParaRPr lang="en-SG" dirty="0"/>
          </a:p>
        </p:txBody>
      </p:sp>
    </p:spTree>
    <p:extLst>
      <p:ext uri="{BB962C8B-B14F-4D97-AF65-F5344CB8AC3E}">
        <p14:creationId xmlns:p14="http://schemas.microsoft.com/office/powerpoint/2010/main" val="539553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2ED28-F152-17EA-5789-AF9E517AFCF9}"/>
              </a:ext>
            </a:extLst>
          </p:cNvPr>
          <p:cNvSpPr>
            <a:spLocks noGrp="1"/>
          </p:cNvSpPr>
          <p:nvPr>
            <p:ph type="title"/>
          </p:nvPr>
        </p:nvSpPr>
        <p:spPr>
          <a:xfrm>
            <a:off x="3327400" y="-274320"/>
            <a:ext cx="10515600" cy="1325563"/>
          </a:xfrm>
        </p:spPr>
        <p:txBody>
          <a:bodyPr/>
          <a:lstStyle/>
          <a:p>
            <a:r>
              <a:rPr lang="en-SG" dirty="0"/>
              <a:t>Structure of program</a:t>
            </a:r>
          </a:p>
        </p:txBody>
      </p:sp>
      <p:pic>
        <p:nvPicPr>
          <p:cNvPr id="5" name="Content Placeholder 4">
            <a:extLst>
              <a:ext uri="{FF2B5EF4-FFF2-40B4-BE49-F238E27FC236}">
                <a16:creationId xmlns:a16="http://schemas.microsoft.com/office/drawing/2014/main" id="{BC6C9B8A-845D-0865-BF51-2227655EA923}"/>
              </a:ext>
            </a:extLst>
          </p:cNvPr>
          <p:cNvPicPr>
            <a:picLocks noGrp="1" noChangeAspect="1"/>
          </p:cNvPicPr>
          <p:nvPr>
            <p:ph idx="1"/>
          </p:nvPr>
        </p:nvPicPr>
        <p:blipFill>
          <a:blip r:embed="rId2"/>
          <a:stretch>
            <a:fillRect/>
          </a:stretch>
        </p:blipFill>
        <p:spPr>
          <a:xfrm>
            <a:off x="3413760" y="855286"/>
            <a:ext cx="4693919" cy="5864997"/>
          </a:xfrm>
        </p:spPr>
      </p:pic>
    </p:spTree>
    <p:extLst>
      <p:ext uri="{BB962C8B-B14F-4D97-AF65-F5344CB8AC3E}">
        <p14:creationId xmlns:p14="http://schemas.microsoft.com/office/powerpoint/2010/main" val="115841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2ED28-F152-17EA-5789-AF9E517AFCF9}"/>
              </a:ext>
            </a:extLst>
          </p:cNvPr>
          <p:cNvSpPr>
            <a:spLocks noGrp="1"/>
          </p:cNvSpPr>
          <p:nvPr>
            <p:ph type="title"/>
          </p:nvPr>
        </p:nvSpPr>
        <p:spPr>
          <a:xfrm>
            <a:off x="3347720" y="517525"/>
            <a:ext cx="10515600" cy="1325563"/>
          </a:xfrm>
        </p:spPr>
        <p:txBody>
          <a:bodyPr/>
          <a:lstStyle/>
          <a:p>
            <a:r>
              <a:rPr lang="en-SG" dirty="0"/>
              <a:t>What are we targeting?</a:t>
            </a:r>
          </a:p>
        </p:txBody>
      </p:sp>
      <p:sp>
        <p:nvSpPr>
          <p:cNvPr id="3" name="Content Placeholder 2">
            <a:extLst>
              <a:ext uri="{FF2B5EF4-FFF2-40B4-BE49-F238E27FC236}">
                <a16:creationId xmlns:a16="http://schemas.microsoft.com/office/drawing/2014/main" id="{DFA07332-B261-B826-1776-385945581D08}"/>
              </a:ext>
            </a:extLst>
          </p:cNvPr>
          <p:cNvSpPr>
            <a:spLocks noGrp="1"/>
          </p:cNvSpPr>
          <p:nvPr>
            <p:ph idx="1"/>
          </p:nvPr>
        </p:nvSpPr>
        <p:spPr>
          <a:xfrm>
            <a:off x="777240" y="2506662"/>
            <a:ext cx="10515600" cy="4351338"/>
          </a:xfrm>
        </p:spPr>
        <p:txBody>
          <a:bodyPr>
            <a:normAutofit/>
          </a:bodyPr>
          <a:lstStyle/>
          <a:p>
            <a:pPr marL="0" indent="0" algn="ctr">
              <a:buNone/>
            </a:pPr>
            <a:r>
              <a:rPr lang="en-SG" sz="4000" dirty="0"/>
              <a:t>Teens who are ‘at risk’ at school and who needs help with developing resilience, perseverance and a growth mindset to overcome challenges and achieve long term goals.</a:t>
            </a:r>
          </a:p>
        </p:txBody>
      </p:sp>
    </p:spTree>
    <p:extLst>
      <p:ext uri="{BB962C8B-B14F-4D97-AF65-F5344CB8AC3E}">
        <p14:creationId xmlns:p14="http://schemas.microsoft.com/office/powerpoint/2010/main" val="2468061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2ED28-F152-17EA-5789-AF9E517AFCF9}"/>
              </a:ext>
            </a:extLst>
          </p:cNvPr>
          <p:cNvSpPr>
            <a:spLocks noGrp="1"/>
          </p:cNvSpPr>
          <p:nvPr>
            <p:ph type="title"/>
          </p:nvPr>
        </p:nvSpPr>
        <p:spPr>
          <a:xfrm>
            <a:off x="775032" y="593946"/>
            <a:ext cx="10515600" cy="1325563"/>
          </a:xfrm>
        </p:spPr>
        <p:txBody>
          <a:bodyPr>
            <a:normAutofit/>
          </a:bodyPr>
          <a:lstStyle/>
          <a:p>
            <a:r>
              <a:rPr lang="en-SG" dirty="0"/>
              <a:t>Impact we have made with other clients</a:t>
            </a:r>
          </a:p>
        </p:txBody>
      </p:sp>
    </p:spTree>
    <p:extLst>
      <p:ext uri="{BB962C8B-B14F-4D97-AF65-F5344CB8AC3E}">
        <p14:creationId xmlns:p14="http://schemas.microsoft.com/office/powerpoint/2010/main" val="14735513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1747</TotalTime>
  <Words>264</Words>
  <Application>Microsoft Office PowerPoint</Application>
  <PresentationFormat>Widescreen</PresentationFormat>
  <Paragraphs>22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GRIT Programme</vt:lpstr>
      <vt:lpstr>What is the GRIT Programme?</vt:lpstr>
      <vt:lpstr>Our Objective </vt:lpstr>
      <vt:lpstr>Importance of the GRIT programme</vt:lpstr>
      <vt:lpstr>Framework</vt:lpstr>
      <vt:lpstr>Structure of program</vt:lpstr>
      <vt:lpstr>What are we targeting?</vt:lpstr>
      <vt:lpstr>Impact we have made with other clients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GRIT Programme</dc:title>
  <dc:creator>Darren Low</dc:creator>
  <cp:lastModifiedBy>Darren Low</cp:lastModifiedBy>
  <cp:revision>11</cp:revision>
  <dcterms:created xsi:type="dcterms:W3CDTF">2024-03-19T01:24:06Z</dcterms:created>
  <dcterms:modified xsi:type="dcterms:W3CDTF">2024-04-05T03:54:20Z</dcterms:modified>
</cp:coreProperties>
</file>